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F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-63000" contrast="-63000"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854696" cy="4648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Chapter 2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/>
              <a:t>Software Concepts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87482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Software are mainly </a:t>
            </a:r>
            <a:r>
              <a:rPr lang="en-US" sz="2800" dirty="0" smtClean="0"/>
              <a:t>categorized </a:t>
            </a:r>
            <a:r>
              <a:rPr lang="en-US" sz="2800" dirty="0" smtClean="0"/>
              <a:t>into the </a:t>
            </a:r>
            <a:r>
              <a:rPr lang="en-US" sz="2800" dirty="0" smtClean="0"/>
              <a:t> following </a:t>
            </a:r>
            <a:r>
              <a:rPr lang="en-US" sz="2800" dirty="0" smtClean="0"/>
              <a:t>categories based on their </a:t>
            </a:r>
            <a:r>
              <a:rPr lang="en-US" sz="2800" dirty="0" smtClean="0"/>
              <a:t>licenses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1. Proprietary</a:t>
            </a:r>
          </a:p>
          <a:p>
            <a:pPr algn="just"/>
            <a:r>
              <a:rPr lang="en-US" sz="2800" dirty="0" smtClean="0"/>
              <a:t>2. Shareware</a:t>
            </a:r>
          </a:p>
          <a:p>
            <a:pPr algn="just"/>
            <a:r>
              <a:rPr lang="en-US" sz="2800" dirty="0" smtClean="0"/>
              <a:t>3. Freeware</a:t>
            </a:r>
          </a:p>
          <a:p>
            <a:pPr algn="just"/>
            <a:r>
              <a:rPr lang="en-US" sz="2800" dirty="0" smtClean="0"/>
              <a:t>4. Open source</a:t>
            </a:r>
          </a:p>
          <a:p>
            <a:pPr algn="just"/>
            <a:r>
              <a:rPr lang="en-US" sz="2800" dirty="0" smtClean="0"/>
              <a:t>5. Free Software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Open Source Concepts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439882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We </a:t>
            </a:r>
            <a:r>
              <a:rPr lang="en-US" sz="2800" dirty="0" smtClean="0"/>
              <a:t>pay a supplier for a copy of the software which these days may be supplied </a:t>
            </a:r>
            <a:r>
              <a:rPr lang="en-US" sz="2800" dirty="0" smtClean="0"/>
              <a:t>on physical </a:t>
            </a:r>
            <a:r>
              <a:rPr lang="en-US" sz="2800" dirty="0" smtClean="0"/>
              <a:t>media (disks) or downloaded from the Internet. </a:t>
            </a: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We </a:t>
            </a:r>
            <a:r>
              <a:rPr lang="en-US" sz="2800" dirty="0" smtClean="0"/>
              <a:t>get the permission </a:t>
            </a:r>
            <a:r>
              <a:rPr lang="en-US" sz="2800" dirty="0" smtClean="0"/>
              <a:t>to 35 use </a:t>
            </a:r>
            <a:r>
              <a:rPr lang="en-US" sz="2800" dirty="0" smtClean="0"/>
              <a:t>the software on one or sometimes more than one machines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smtClean="0"/>
              <a:t>Examples of </a:t>
            </a:r>
            <a:r>
              <a:rPr lang="en-US" sz="2800" dirty="0" smtClean="0"/>
              <a:t>this type </a:t>
            </a:r>
            <a:r>
              <a:rPr lang="en-US" sz="2800" dirty="0" smtClean="0"/>
              <a:t>of software include Microsoft Office and Microsoft Windows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297359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Proprietary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48977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Shareware </a:t>
            </a:r>
            <a:r>
              <a:rPr lang="en-US" sz="2800" dirty="0" smtClean="0"/>
              <a:t>is basically a software for trial purpose that the user is allowed to try for free, for a specified period of time.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 It is usually downloaded from the Internet.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When the trial period ends, the software must be purchased or uninstalled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97359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Shareware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Freeware software is free of cost and is usually bundled up with some </a:t>
            </a:r>
            <a:r>
              <a:rPr lang="en-US" sz="2400" dirty="0" smtClean="0"/>
              <a:t>operating system </a:t>
            </a:r>
            <a:r>
              <a:rPr lang="en-US" sz="2400" dirty="0" smtClean="0"/>
              <a:t>or any other software.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Examples </a:t>
            </a:r>
            <a:r>
              <a:rPr lang="en-US" sz="2400" dirty="0" smtClean="0"/>
              <a:t>of freeware include Microsoft </a:t>
            </a:r>
            <a:r>
              <a:rPr lang="en-US" sz="2400" dirty="0" smtClean="0"/>
              <a:t>Internet Explorer </a:t>
            </a:r>
            <a:r>
              <a:rPr lang="en-US" sz="2400" dirty="0" smtClean="0"/>
              <a:t>which comes bundled up with any Microsoft operating system.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author </a:t>
            </a:r>
            <a:r>
              <a:rPr lang="en-US" sz="2400" dirty="0" smtClean="0"/>
              <a:t>of the freeware software is the owner of the software, though people </a:t>
            </a:r>
            <a:r>
              <a:rPr lang="en-US" sz="2400" dirty="0" smtClean="0"/>
              <a:t>may use </a:t>
            </a:r>
            <a:r>
              <a:rPr lang="en-US" sz="2400" dirty="0" smtClean="0"/>
              <a:t>it for free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smtClean="0"/>
              <a:t>The source code is not available, so no </a:t>
            </a:r>
            <a:r>
              <a:rPr lang="en-US" sz="2400" dirty="0" smtClean="0"/>
              <a:t> modifications </a:t>
            </a:r>
            <a:r>
              <a:rPr lang="en-US" sz="2400" dirty="0" smtClean="0"/>
              <a:t>can be done</a:t>
            </a:r>
            <a:r>
              <a:rPr lang="en-US" sz="2400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Freeware should not be mistaken with Open Source Software or Free Software.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76200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Freeware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66885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Open Source Software (OSS) is the software which gives the users freedom </a:t>
            </a:r>
            <a:r>
              <a:rPr lang="en-US" sz="2400" dirty="0" smtClean="0"/>
              <a:t>to run/use </a:t>
            </a:r>
            <a:r>
              <a:rPr lang="en-US" sz="2400" dirty="0" smtClean="0"/>
              <a:t>the software for any purpose and in any manner.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They </a:t>
            </a:r>
            <a:r>
              <a:rPr lang="en-US" sz="2400" dirty="0" smtClean="0"/>
              <a:t>can be used</a:t>
            </a:r>
            <a:r>
              <a:rPr lang="en-US" sz="2400" dirty="0" smtClean="0"/>
              <a:t>, modified </a:t>
            </a:r>
            <a:r>
              <a:rPr lang="en-US" sz="2400" dirty="0" smtClean="0"/>
              <a:t>and even redistributed. In simple terms it can be freely used but it </a:t>
            </a:r>
            <a:r>
              <a:rPr lang="en-US" sz="2400" dirty="0" smtClean="0"/>
              <a:t>may not </a:t>
            </a:r>
            <a:r>
              <a:rPr lang="en-US" sz="2400" dirty="0" smtClean="0"/>
              <a:t>be free of charge.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 smtClean="0"/>
              <a:t>source code is freely available to the customer.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Python, Tux </a:t>
            </a:r>
            <a:r>
              <a:rPr lang="en-US" sz="2400" dirty="0" smtClean="0"/>
              <a:t>Paint etc are examples of Open Source Software.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Open source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66885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This type of software is freely accessible and can be freely used, modified, </a:t>
            </a:r>
            <a:r>
              <a:rPr lang="en-US" sz="2800" dirty="0" smtClean="0"/>
              <a:t>copied or </a:t>
            </a:r>
            <a:r>
              <a:rPr lang="en-US" sz="2800" dirty="0" smtClean="0"/>
              <a:t>distributed by anyone. </a:t>
            </a: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And </a:t>
            </a:r>
            <a:r>
              <a:rPr lang="en-US" sz="2800" dirty="0" smtClean="0"/>
              <a:t>no </a:t>
            </a:r>
            <a:r>
              <a:rPr lang="en-US" sz="2800" dirty="0" smtClean="0"/>
              <a:t>license </a:t>
            </a:r>
            <a:r>
              <a:rPr lang="en-US" sz="2800" dirty="0" smtClean="0"/>
              <a:t>fee or any other form of payment need </a:t>
            </a:r>
            <a:r>
              <a:rPr lang="en-US" sz="2800" dirty="0" smtClean="0"/>
              <a:t>to be </a:t>
            </a:r>
            <a:r>
              <a:rPr lang="en-US" sz="2800" dirty="0" smtClean="0"/>
              <a:t>made for a free software. </a:t>
            </a: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 smtClean="0"/>
              <a:t>source code is also accessible in case of </a:t>
            </a:r>
            <a:r>
              <a:rPr lang="en-US" sz="2800" dirty="0" smtClean="0"/>
              <a:t>free </a:t>
            </a:r>
            <a:r>
              <a:rPr lang="en-US" sz="2800" dirty="0" err="1" smtClean="0"/>
              <a:t>softwares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Free Software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</TotalTime>
  <Words>363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89</cp:revision>
  <dcterms:created xsi:type="dcterms:W3CDTF">2006-08-16T00:00:00Z</dcterms:created>
  <dcterms:modified xsi:type="dcterms:W3CDTF">2019-07-18T08:48:29Z</dcterms:modified>
</cp:coreProperties>
</file>